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11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41635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3535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/>
          <a:lstStyle>
            <a:lvl1pPr defTabSz="821530"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3"/>
          </a:xfrm>
          <a:prstGeom prst="rect">
            <a:avLst/>
          </a:prstGeom>
        </p:spPr>
        <p:txBody>
          <a:bodyPr/>
          <a:lstStyle>
            <a:lvl1pPr marL="617361" indent="-617361" defTabSz="821530">
              <a:defRPr sz="5000">
                <a:solidFill>
                  <a:srgbClr val="000000"/>
                </a:solidFill>
              </a:defRPr>
            </a:lvl1pPr>
            <a:lvl2pPr marL="1061860" indent="-617361" defTabSz="821530">
              <a:defRPr sz="5000">
                <a:solidFill>
                  <a:srgbClr val="000000"/>
                </a:solidFill>
              </a:defRPr>
            </a:lvl2pPr>
            <a:lvl3pPr marL="1506360" indent="-617360" defTabSz="821530">
              <a:defRPr sz="5000">
                <a:solidFill>
                  <a:srgbClr val="000000"/>
                </a:solidFill>
              </a:defRPr>
            </a:lvl3pPr>
            <a:lvl4pPr marL="1950860" indent="-617360" defTabSz="821530">
              <a:defRPr sz="5000">
                <a:solidFill>
                  <a:srgbClr val="000000"/>
                </a:solidFill>
              </a:defRPr>
            </a:lvl4pPr>
            <a:lvl5pPr marL="2395360" indent="-617360" defTabSz="821530">
              <a:defRPr sz="5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/>
          <a:lstStyle>
            <a:lvl1pPr defTabSz="82153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/>
          <a:lstStyle>
            <a:lvl1pPr defTabSz="82153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25070" y="928687"/>
            <a:ext cx="13722210" cy="83046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8481"/>
            <a:ext cx="7489362" cy="115550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86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354364" indent="-465364">
              <a:spcBef>
                <a:spcPts val="4500"/>
              </a:spcBef>
              <a:defRPr sz="3800"/>
            </a:lvl3pPr>
            <a:lvl4pPr marL="1798864" indent="-465364">
              <a:spcBef>
                <a:spcPts val="4500"/>
              </a:spcBef>
              <a:defRPr sz="3800"/>
            </a:lvl4pPr>
            <a:lvl5pPr marL="22433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513468" y="6983015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13468" y="892968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8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2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497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941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386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830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75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719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64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artificial tv static white noise (with sound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78741" y="23055"/>
            <a:ext cx="18226518" cy="13669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artificial tv static white noise (with sound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78741" y="23055"/>
            <a:ext cx="18226518" cy="13669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media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5842" y="-20161"/>
            <a:ext cx="24455684" cy="13756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91664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2182666" y="4564062"/>
            <a:ext cx="16780169" cy="458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r>
              <a:t>Pimps do what they want to do.</a:t>
            </a:r>
          </a:p>
          <a:p>
            <a:pPr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r>
              <a:t>Hoes do what they’re told.</a:t>
            </a:r>
          </a:p>
          <a:p>
            <a:pPr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r>
              <a:t>Squares do what they can.</a:t>
            </a:r>
          </a:p>
          <a:p>
            <a:pPr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r"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r>
              <a:t>- Payroll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3801915" y="4564062"/>
            <a:ext cx="16780170" cy="458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r>
              <a:t>Power does what it wants to do.</a:t>
            </a:r>
          </a:p>
          <a:p>
            <a:pPr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r>
              <a:t>Panic does what its told.</a:t>
            </a:r>
          </a:p>
          <a:p>
            <a:pPr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r>
              <a:t>Pleasure does what it can.</a:t>
            </a:r>
          </a:p>
          <a:p>
            <a:pPr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06" y="37184"/>
            <a:ext cx="24251788" cy="1364163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20980652" y="12533970"/>
            <a:ext cx="308407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PROMISE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5.jpeg" descr="normal v abused brai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51" y="16397"/>
            <a:ext cx="24325698" cy="13683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artificial tv static white noise (with sound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78741" y="23055"/>
            <a:ext cx="18226518" cy="13669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6664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06" y="37184"/>
            <a:ext cx="24251788" cy="1364163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20980652" y="12533970"/>
            <a:ext cx="308407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PROMISE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51075" y="4564062"/>
            <a:ext cx="24384001" cy="458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r>
              <a:t>Empathy</a:t>
            </a:r>
          </a:p>
          <a:p>
            <a:pPr algn="r"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r"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r>
              <a:t>Agency</a:t>
            </a:r>
          </a:p>
          <a:p>
            <a:pPr algn="r"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r">
              <a:defRPr sz="5800">
                <a:latin typeface="Helvetica"/>
                <a:ea typeface="Helvetica"/>
                <a:cs typeface="Helvetica"/>
                <a:sym typeface="Helvetica"/>
              </a:defRPr>
            </a:pPr>
            <a:r>
              <a:t>Urgency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Custom</PresentationFormat>
  <Paragraphs>15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Helvetica</vt:lpstr>
      <vt:lpstr>Helvetica Light</vt:lpstr>
      <vt:lpstr>Helvetica Neue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 Bennett</dc:creator>
  <cp:lastModifiedBy>Annie Garnett</cp:lastModifiedBy>
  <cp:revision>1</cp:revision>
  <dcterms:modified xsi:type="dcterms:W3CDTF">2017-02-09T15:58:53Z</dcterms:modified>
</cp:coreProperties>
</file>